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Завтрак в школьной столовой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Муниципальное бюджетное общеобразовательное учреждение «Средняя общеобразовательная школа №130 с углублённым изучением отдельных предметов»</a:t>
            </a:r>
          </a:p>
        </p:txBody>
      </p:sp>
    </p:spTree>
    <p:extLst>
      <p:ext uri="{BB962C8B-B14F-4D97-AF65-F5344CB8AC3E}">
        <p14:creationId xmlns:p14="http://schemas.microsoft.com/office/powerpoint/2010/main" val="3290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555" y="0"/>
            <a:ext cx="14495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414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301208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ПРИЯТНОГО АППЕТИТА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Завтрак в школьной столовой Муниципальное бюджетное общеобразовательное учреждение «Средняя общеобразовательная школа №130 с углублённым изучением отдельных предметов»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 в школьной столовой Муниципальное бюджетное общеобразовательное учреждение «Средняя общеобразовательная школа №130 с углублённым изучением отдельных предметов»</dc:title>
  <dc:creator>MotocrossByBaev</dc:creator>
  <cp:lastModifiedBy>MotocrossByBaev</cp:lastModifiedBy>
  <cp:revision>1</cp:revision>
  <dcterms:created xsi:type="dcterms:W3CDTF">2023-04-02T03:05:13Z</dcterms:created>
  <dcterms:modified xsi:type="dcterms:W3CDTF">2023-04-02T03:12:03Z</dcterms:modified>
</cp:coreProperties>
</file>